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AC9305-307A-323B-CB48-FB247BE2C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F6325C5-B783-280E-7DBC-0F6FFFE9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402942-22C8-6F6F-54B0-67FA1C75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0BC6B4-7FFA-31F4-FBBB-3162C292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B41F83-3A16-6BE0-D87E-4B2BDA6E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042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64A293-9420-A54B-1980-ADAE53C8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A9AD4BE-904F-139F-599B-220B20EC6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28FD9-B2EB-6B4A-6104-2AC3744E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16D54A-2353-2560-07BE-6822C81BD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FA70B4-3B49-C1A5-9C7E-21ABA7FF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8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8488255-B20E-264D-99AC-D0F59EBA0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ABF4103-3ED9-535E-3094-48A9980E9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FD2227-2757-78DE-E7A5-7EE1DCCF3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7AF276-E880-4188-98C7-9749A30E5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9D50E5-D68E-458B-7DA0-BB28BF24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80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428768-96C1-9896-85EC-7EDC2C40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B771DA-A988-B34E-C757-F48EEBAFA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B51534-D906-2FF8-9879-627A9C5D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0D0C9B-2809-5718-EA01-1A456BA8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9C694D-3A81-57B7-4312-84AD0302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53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FFFAA4-2D4A-3F9A-3A16-DCCC19BE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C56F1E3-3889-1370-6B00-11E5E20E4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8FCC63-A7D8-E0FC-D7FC-B72EA17B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A3B2466-EF5C-0AFA-E06E-634B53C2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0F5C62-CD41-A614-EC28-6C6057865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161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87C772-5E4F-FF67-6550-A3185076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AAB134-A3D6-734C-F45E-22DE6F1FD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E207BF-52D8-B299-C6A3-7AC83BE1F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B848C5-BAA9-CF85-E126-DB207969D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FB3B0AD-E55E-71B7-AF79-A264288A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53FCC17-E23B-7810-0CA9-618689E1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345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A5E797-8CEF-B14B-1AD8-D7A58B54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CC091C-64C7-E571-1844-19D8B8AC9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4F284E4-FC76-80B7-75DB-61FD8BB1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BAC930D-D1B2-3074-0DA7-4968DCBF5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7FB861C-9B34-687C-364B-F6E5214CF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356451C-9F13-32AE-0B2E-11149B3D8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AD5B6C-625D-74D4-E508-A48F5050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D3908C5-64DD-42B4-F548-D3B20808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20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C0C90-E42A-6D90-2EA2-A11F47DB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E13F4EB-2B33-14E1-ADAD-C1D134CC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B25A825-57A7-4711-C63A-F47E18F8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9A13703-51F4-D9F7-ED9C-ED5AD886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97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254FED9-812F-35EB-43A8-2AFB38F9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B119FA-8274-B459-CBCC-9E5E6181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B8CFA41-1D5A-6499-F265-94F8F7FD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792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67B6E0-3183-9005-F33E-FB83E247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C5CDC2-BDE8-DCD1-8DF2-2F43441EB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DBE522-9C97-F382-35F5-442FD5078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0BF39A-7759-EAAA-1FEC-123E629B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363C2B-6241-0925-043E-5996EB4A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EFD253-E9BE-4260-5410-8ACE5F41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251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B89992-EBED-5DB7-0EAA-BC82C966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DAA53F-FE20-BA92-2545-2617F4251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264133C-58C0-3A18-8C02-0F23A98F8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2CE9E8-E611-8F87-4D9E-5D037073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26A30B-4782-891B-FBDD-10B681E3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291E50-EEE4-B53D-43BF-3BAF83D5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873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6501EC-76BD-A261-5285-D53955C9A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3C466E-23FC-DB38-71CD-61B02DD23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874161-5FCD-84A7-1D31-C295C821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A3178-350A-4EAF-B5D3-6A5840E41087}" type="datetimeFigureOut">
              <a:rPr lang="ar-SA" smtClean="0"/>
              <a:t>28/03/45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60EF1E-C9D9-3B11-D7C3-318DAD35B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2BC679-12BC-CEB7-47DD-FA904C6F7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418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E47BAA-E36E-C019-F66B-2F7EB27970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88AF8F9-FBA3-DB95-6656-F22B97854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ideo_2023-10-09_14-33-53">
            <a:hlinkClick r:id="" action="ppaction://media"/>
            <a:extLst>
              <a:ext uri="{FF2B5EF4-FFF2-40B4-BE49-F238E27FC236}">
                <a16:creationId xmlns:a16="http://schemas.microsoft.com/office/drawing/2014/main" id="{7D825798-2B69-A91A-1F58-A291DBE6C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029903"/>
            <a:ext cx="9144000" cy="48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4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64C31F-E754-D624-3F24-E6B48E67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ideo_2023-10-09_14-32-53">
            <a:hlinkClick r:id="" action="ppaction://media"/>
            <a:extLst>
              <a:ext uri="{FF2B5EF4-FFF2-40B4-BE49-F238E27FC236}">
                <a16:creationId xmlns:a16="http://schemas.microsoft.com/office/drawing/2014/main" id="{A83D9A84-50E3-800C-7871-F431833BD3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6413" y="856648"/>
            <a:ext cx="9977387" cy="5320315"/>
          </a:xfrm>
        </p:spPr>
      </p:pic>
    </p:spTree>
    <p:extLst>
      <p:ext uri="{BB962C8B-B14F-4D97-AF65-F5344CB8AC3E}">
        <p14:creationId xmlns:p14="http://schemas.microsoft.com/office/powerpoint/2010/main" val="3062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961F0-C79D-18D0-54B1-461BC535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A3A11076-829B-A8C4-C9FD-2CB627D69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9" y="365124"/>
            <a:ext cx="9991024" cy="6054927"/>
          </a:xfrm>
        </p:spPr>
      </p:pic>
    </p:spTree>
    <p:extLst>
      <p:ext uri="{BB962C8B-B14F-4D97-AF65-F5344CB8AC3E}">
        <p14:creationId xmlns:p14="http://schemas.microsoft.com/office/powerpoint/2010/main" val="385381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280D10-6CA5-A96A-5781-FDF7F996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F2905830-10A4-3EA9-99ED-02DABA0BC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92" y="757221"/>
            <a:ext cx="5804033" cy="5605078"/>
          </a:xfrm>
        </p:spPr>
      </p:pic>
    </p:spTree>
    <p:extLst>
      <p:ext uri="{BB962C8B-B14F-4D97-AF65-F5344CB8AC3E}">
        <p14:creationId xmlns:p14="http://schemas.microsoft.com/office/powerpoint/2010/main" val="983313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40110C-11A7-3B67-9BF0-A7CA01F2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A03CF63-981B-AD52-B115-B38446BD8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33" y="885524"/>
            <a:ext cx="7478828" cy="5291439"/>
          </a:xfrm>
        </p:spPr>
      </p:pic>
    </p:spTree>
    <p:extLst>
      <p:ext uri="{BB962C8B-B14F-4D97-AF65-F5344CB8AC3E}">
        <p14:creationId xmlns:p14="http://schemas.microsoft.com/office/powerpoint/2010/main" val="273060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F8745B-BD92-E1B5-04E2-5A4D21514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A4B4E7BA-F202-472F-1BEF-45CD1BCD353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581937"/>
              </p:ext>
            </p:extLst>
          </p:nvPr>
        </p:nvGraphicFramePr>
        <p:xfrm>
          <a:off x="1183908" y="0"/>
          <a:ext cx="1038565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141506" imgH="10953695" progId="Word.Document.12">
                  <p:embed/>
                </p:oleObj>
              </mc:Choice>
              <mc:Fallback>
                <p:oleObj name="Document" r:id="rId2" imgW="9141506" imgH="109536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3908" y="0"/>
                        <a:ext cx="1038565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8E771BC5-0FD5-29FE-0E35-6331587612CE}"/>
              </a:ext>
            </a:extLst>
          </p:cNvPr>
          <p:cNvSpPr/>
          <p:nvPr/>
        </p:nvSpPr>
        <p:spPr>
          <a:xfrm>
            <a:off x="1270534" y="1848051"/>
            <a:ext cx="1732547" cy="61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618112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شاشة عريضة</PresentationFormat>
  <Paragraphs>0</Paragraphs>
  <Slides>6</Slides>
  <Notes>0</Notes>
  <HiddenSlides>0</HiddenSlides>
  <MMClips>2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نسق Office</vt:lpstr>
      <vt:lpstr>مستند Microsoft Word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ندى العبدلي</dc:creator>
  <cp:lastModifiedBy>ندى العبدلي</cp:lastModifiedBy>
  <cp:revision>2</cp:revision>
  <dcterms:created xsi:type="dcterms:W3CDTF">2023-10-10T13:33:19Z</dcterms:created>
  <dcterms:modified xsi:type="dcterms:W3CDTF">2023-10-12T18:54:21Z</dcterms:modified>
</cp:coreProperties>
</file>